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4" autoAdjust="0"/>
    <p:restoredTop sz="94660"/>
  </p:normalViewPr>
  <p:slideViewPr>
    <p:cSldViewPr>
      <p:cViewPr>
        <p:scale>
          <a:sx n="77" d="100"/>
          <a:sy n="77" d="100"/>
        </p:scale>
        <p:origin x="-7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FA41A-473C-4896-A2CE-FCF63BFD2059}" type="datetimeFigureOut">
              <a:rPr lang="en-NZ" smtClean="0"/>
              <a:t>5/06/2012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B39BB-4D1E-4743-92FA-3AA555119A7E}" type="slidenum">
              <a:rPr lang="en-NZ" smtClean="0"/>
              <a:t>‹#›</a:t>
            </a:fld>
            <a:endParaRPr lang="en-NZ"/>
          </a:p>
        </p:txBody>
      </p:sp>
    </p:spTree>
    <p:extLst>
      <p:ext uri="{BB962C8B-B14F-4D97-AF65-F5344CB8AC3E}">
        <p14:creationId xmlns:p14="http://schemas.microsoft.com/office/powerpoint/2010/main" val="1647609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770B39BB-4D1E-4743-92FA-3AA555119A7E}" type="slidenum">
              <a:rPr lang="en-NZ" smtClean="0"/>
              <a:t>1</a:t>
            </a:fld>
            <a:endParaRPr lang="en-NZ"/>
          </a:p>
        </p:txBody>
      </p:sp>
    </p:spTree>
    <p:extLst>
      <p:ext uri="{BB962C8B-B14F-4D97-AF65-F5344CB8AC3E}">
        <p14:creationId xmlns:p14="http://schemas.microsoft.com/office/powerpoint/2010/main" val="4105187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A6AAE01-AC77-4E6B-B96D-545EA056CDC2}" type="datetimeFigureOut">
              <a:rPr lang="en-NZ" smtClean="0"/>
              <a:t>5/06/2012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959376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A6AAE01-AC77-4E6B-B96D-545EA056CDC2}" type="datetimeFigureOut">
              <a:rPr lang="en-NZ" smtClean="0"/>
              <a:t>5/06/2012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185660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A6AAE01-AC77-4E6B-B96D-545EA056CDC2}" type="datetimeFigureOut">
              <a:rPr lang="en-NZ" smtClean="0"/>
              <a:t>5/06/2012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1591900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A6AAE01-AC77-4E6B-B96D-545EA056CDC2}" type="datetimeFigureOut">
              <a:rPr lang="en-NZ" smtClean="0"/>
              <a:t>5/06/2012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2203041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6AAE01-AC77-4E6B-B96D-545EA056CDC2}" type="datetimeFigureOut">
              <a:rPr lang="en-NZ" smtClean="0"/>
              <a:t>5/06/2012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2070248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A6AAE01-AC77-4E6B-B96D-545EA056CDC2}" type="datetimeFigureOut">
              <a:rPr lang="en-NZ" smtClean="0"/>
              <a:t>5/06/2012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3391313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A6AAE01-AC77-4E6B-B96D-545EA056CDC2}" type="datetimeFigureOut">
              <a:rPr lang="en-NZ" smtClean="0"/>
              <a:t>5/06/2012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4010525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A6AAE01-AC77-4E6B-B96D-545EA056CDC2}" type="datetimeFigureOut">
              <a:rPr lang="en-NZ" smtClean="0"/>
              <a:t>5/06/2012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274593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6AAE01-AC77-4E6B-B96D-545EA056CDC2}" type="datetimeFigureOut">
              <a:rPr lang="en-NZ" smtClean="0"/>
              <a:t>5/06/2012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720907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AAE01-AC77-4E6B-B96D-545EA056CDC2}" type="datetimeFigureOut">
              <a:rPr lang="en-NZ" smtClean="0"/>
              <a:t>5/06/2012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3239905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6AAE01-AC77-4E6B-B96D-545EA056CDC2}" type="datetimeFigureOut">
              <a:rPr lang="en-NZ" smtClean="0"/>
              <a:t>5/06/2012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BDC9732-4535-492B-A736-A2A61E8F332B}" type="slidenum">
              <a:rPr lang="en-NZ" smtClean="0"/>
              <a:t>‹#›</a:t>
            </a:fld>
            <a:endParaRPr lang="en-NZ"/>
          </a:p>
        </p:txBody>
      </p:sp>
    </p:spTree>
    <p:extLst>
      <p:ext uri="{BB962C8B-B14F-4D97-AF65-F5344CB8AC3E}">
        <p14:creationId xmlns:p14="http://schemas.microsoft.com/office/powerpoint/2010/main" val="1524402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6AAE01-AC77-4E6B-B96D-545EA056CDC2}" type="datetimeFigureOut">
              <a:rPr lang="en-NZ" smtClean="0"/>
              <a:t>5/06/2012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DC9732-4535-492B-A736-A2A61E8F332B}" type="slidenum">
              <a:rPr lang="en-NZ" smtClean="0"/>
              <a:t>‹#›</a:t>
            </a:fld>
            <a:endParaRPr lang="en-NZ"/>
          </a:p>
        </p:txBody>
      </p:sp>
    </p:spTree>
    <p:extLst>
      <p:ext uri="{BB962C8B-B14F-4D97-AF65-F5344CB8AC3E}">
        <p14:creationId xmlns:p14="http://schemas.microsoft.com/office/powerpoint/2010/main" val="3760037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free-extras.com/pics/d/dolphins-266.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marinemammalconservancy.org/" TargetMode="External"/><Relationship Id="rId2" Type="http://schemas.openxmlformats.org/officeDocument/2006/relationships/hyperlink" Target="http://www.dolphinsplus.com/dolphin-therapy.htm"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transitionsabroad.com/images/maps/europe_abroad.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7"/>
            <a:ext cx="7772400" cy="1584175"/>
          </a:xfrm>
        </p:spPr>
        <p:txBody>
          <a:bodyPr/>
          <a:lstStyle/>
          <a:p>
            <a:r>
              <a:rPr lang="en-NZ" u="sng" dirty="0" smtClean="0">
                <a:latin typeface="Kristen ITC" pitchFamily="66" charset="0"/>
              </a:rPr>
              <a:t>dolphins</a:t>
            </a:r>
            <a:endParaRPr lang="en-NZ" u="sng" dirty="0">
              <a:latin typeface="Kristen ITC" pitchFamily="66" charset="0"/>
            </a:endParaRPr>
          </a:p>
        </p:txBody>
      </p:sp>
      <p:sp>
        <p:nvSpPr>
          <p:cNvPr id="3" name="Subtitle 2"/>
          <p:cNvSpPr>
            <a:spLocks noGrp="1"/>
          </p:cNvSpPr>
          <p:nvPr>
            <p:ph type="subTitle" idx="1"/>
          </p:nvPr>
        </p:nvSpPr>
        <p:spPr/>
        <p:txBody>
          <a:bodyPr/>
          <a:lstStyle/>
          <a:p>
            <a:endParaRPr lang="en-NZ" dirty="0"/>
          </a:p>
        </p:txBody>
      </p:sp>
      <p:pic>
        <p:nvPicPr>
          <p:cNvPr id="4" name="Picture 3" descr="See full size image">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1332708" y="2492896"/>
            <a:ext cx="6551660" cy="3456384"/>
          </a:xfrm>
          <a:prstGeom prst="rect">
            <a:avLst/>
          </a:prstGeom>
          <a:ln w="228600" cap="sq" cmpd="thickThin">
            <a:solidFill>
              <a:srgbClr val="000000"/>
            </a:solidFill>
            <a:prstDash val="solid"/>
            <a:miter lim="800000"/>
          </a:ln>
          <a:effectLst>
            <a:innerShdw blurRad="76200">
              <a:srgbClr val="000000"/>
            </a:innerShdw>
          </a:effectLst>
        </p:spPr>
      </p:pic>
      <p:pic>
        <p:nvPicPr>
          <p:cNvPr id="1026" name="Picture 2" descr="http://www.screensaver.com/media/3b500ff5-f7f6-4667-8d0c-dcc009c5b451/dolphin_640x48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204" y="116632"/>
            <a:ext cx="2492276" cy="186920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838200" y="845097"/>
            <a:ext cx="7772400" cy="158417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u="sng" smtClean="0">
                <a:latin typeface="Kristen ITC" pitchFamily="66" charset="0"/>
              </a:rPr>
              <a:t>dolphins</a:t>
            </a:r>
            <a:endParaRPr lang="en-NZ" u="sng" dirty="0">
              <a:latin typeface="Kristen ITC" pitchFamily="66" charset="0"/>
            </a:endParaRPr>
          </a:p>
        </p:txBody>
      </p:sp>
      <p:pic>
        <p:nvPicPr>
          <p:cNvPr id="7" name="Picture 6" descr="See full size image">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1485108" y="2645296"/>
            <a:ext cx="6551660" cy="3456384"/>
          </a:xfrm>
          <a:prstGeom prst="rect">
            <a:avLst/>
          </a:prstGeom>
          <a:ln w="228600" cap="sq" cmpd="thickThin">
            <a:solidFill>
              <a:srgbClr val="000000"/>
            </a:solidFill>
            <a:prstDash val="solid"/>
            <a:miter lim="800000"/>
          </a:ln>
          <a:effectLst>
            <a:innerShdw blurRad="76200">
              <a:srgbClr val="000000"/>
            </a:innerShdw>
          </a:effectLst>
        </p:spPr>
      </p:pic>
      <p:pic>
        <p:nvPicPr>
          <p:cNvPr id="8" name="Picture 2" descr="http://www.screensaver.com/media/3b500ff5-f7f6-4667-8d0c-dcc009c5b451/dolphin_640x48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2604" y="269032"/>
            <a:ext cx="2492276" cy="1869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869066"/>
      </p:ext>
    </p:extLst>
  </p:cSld>
  <p:clrMapOvr>
    <a:masterClrMapping/>
  </p:clrMapOvr>
  <mc:AlternateContent xmlns:mc="http://schemas.openxmlformats.org/markup-compatibility/2006" xmlns:p14="http://schemas.microsoft.com/office/powerpoint/2010/main">
    <mc:Choice Requires="p14">
      <p:transition spd="slow" p14:dur="3900" advTm="11072">
        <p14:glitter pattern="hexagon"/>
      </p:transition>
    </mc:Choice>
    <mc:Fallback xmlns="">
      <p:transition spd="slow" advTm="1107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b="1" dirty="0">
                <a:effectLst>
                  <a:outerShdw blurRad="63500" dist="50800" dir="2700000" sx="0" sy="0">
                    <a:srgbClr val="000000">
                      <a:alpha val="50000"/>
                    </a:srgbClr>
                  </a:outerShdw>
                </a:effectLst>
              </a:rPr>
              <a:t>Dolphins are highly intelligent marine mammals and are part of the family of toothed whales that includes orcas and pilot whales. They are found worldwide, mostly in shallow seas, and are carnivores, mostly eating fish and squid. Dolphin coloration varies, but they are generally </a:t>
            </a:r>
            <a:r>
              <a:rPr lang="en-NZ" b="1" dirty="0" smtClean="0">
                <a:effectLst>
                  <a:outerShdw blurRad="63500" dist="50800" dir="2700000" sx="0" sy="0">
                    <a:srgbClr val="000000">
                      <a:alpha val="50000"/>
                    </a:srgbClr>
                  </a:outerShdw>
                </a:effectLst>
              </a:rPr>
              <a:t> </a:t>
            </a:r>
            <a:r>
              <a:rPr lang="en-NZ" b="1" dirty="0">
                <a:effectLst>
                  <a:outerShdw blurRad="63500" dist="50800" dir="2700000" sx="0" sy="0">
                    <a:srgbClr val="000000">
                      <a:alpha val="50000"/>
                    </a:srgbClr>
                  </a:outerShdw>
                </a:effectLst>
              </a:rPr>
              <a:t>grey in </a:t>
            </a:r>
            <a:r>
              <a:rPr lang="en-NZ" b="1" dirty="0" smtClean="0">
                <a:effectLst>
                  <a:outerShdw blurRad="63500" dist="50800" dir="2700000" sx="0" sy="0">
                    <a:srgbClr val="000000">
                      <a:alpha val="50000"/>
                    </a:srgbClr>
                  </a:outerShdw>
                </a:effectLst>
              </a:rPr>
              <a:t>colour with </a:t>
            </a:r>
            <a:r>
              <a:rPr lang="en-NZ" b="1" dirty="0">
                <a:effectLst>
                  <a:outerShdw blurRad="63500" dist="50800" dir="2700000" sx="0" sy="0">
                    <a:srgbClr val="000000">
                      <a:alpha val="50000"/>
                    </a:srgbClr>
                  </a:outerShdw>
                </a:effectLst>
              </a:rPr>
              <a:t>darker backs than the rest of their bodies.</a:t>
            </a:r>
            <a:endParaRPr lang="en-NZ" dirty="0"/>
          </a:p>
          <a:p>
            <a:endParaRPr lang="en-NZ" dirty="0"/>
          </a:p>
        </p:txBody>
      </p:sp>
    </p:spTree>
    <p:extLst>
      <p:ext uri="{BB962C8B-B14F-4D97-AF65-F5344CB8AC3E}">
        <p14:creationId xmlns:p14="http://schemas.microsoft.com/office/powerpoint/2010/main" val="4260546383"/>
      </p:ext>
    </p:extLst>
  </p:cSld>
  <p:clrMapOvr>
    <a:masterClrMapping/>
  </p:clrMapOvr>
  <mc:AlternateContent xmlns:mc="http://schemas.openxmlformats.org/markup-compatibility/2006" xmlns:p14="http://schemas.microsoft.com/office/powerpoint/2010/main">
    <mc:Choice Requires="p14">
      <p:transition spd="slow" p14:dur="2000" advTm="31038">
        <p14:ferris dir="l"/>
      </p:transition>
    </mc:Choice>
    <mc:Fallback xmlns="">
      <p:transition spd="slow" advTm="31038">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bac.edu/~research/Images/dolphi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4" y="-8255"/>
            <a:ext cx="9154543" cy="68693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r>
              <a:rPr lang="en-NZ" b="1" dirty="0">
                <a:effectLst>
                  <a:outerShdw blurRad="63500" dist="50800" dir="2700000" sx="0" sy="0">
                    <a:srgbClr val="000000">
                      <a:alpha val="50000"/>
                    </a:srgbClr>
                  </a:outerShdw>
                </a:effectLst>
              </a:rPr>
              <a:t>education, research, experiential learning, and environmental </a:t>
            </a:r>
            <a:r>
              <a:rPr lang="en-NZ" b="1" dirty="0" err="1" smtClean="0">
                <a:effectLst>
                  <a:outerShdw blurRad="63500" dist="50800" dir="2700000" sx="0" sy="0">
                    <a:srgbClr val="000000">
                      <a:alpha val="50000"/>
                    </a:srgbClr>
                  </a:outerShdw>
                </a:effectLst>
              </a:rPr>
              <a:t>awarenes.this</a:t>
            </a:r>
            <a:r>
              <a:rPr lang="en-NZ" b="1" dirty="0" smtClean="0">
                <a:effectLst>
                  <a:outerShdw blurRad="63500" dist="50800" dir="2700000" sx="0" sy="0">
                    <a:srgbClr val="000000">
                      <a:alpha val="50000"/>
                    </a:srgbClr>
                  </a:outerShdw>
                </a:effectLst>
              </a:rPr>
              <a:t> is what we need to do 5 thing can you do to!!!!!!!</a:t>
            </a:r>
            <a:endParaRPr lang="en-NZ" dirty="0"/>
          </a:p>
        </p:txBody>
      </p:sp>
    </p:spTree>
    <p:extLst>
      <p:ext uri="{BB962C8B-B14F-4D97-AF65-F5344CB8AC3E}">
        <p14:creationId xmlns:p14="http://schemas.microsoft.com/office/powerpoint/2010/main" val="2395346727"/>
      </p:ext>
    </p:extLst>
  </p:cSld>
  <p:clrMapOvr>
    <a:masterClrMapping/>
  </p:clrMapOvr>
  <mc:AlternateContent xmlns:mc="http://schemas.openxmlformats.org/markup-compatibility/2006" xmlns:p14="http://schemas.microsoft.com/office/powerpoint/2010/main">
    <mc:Choice Requires="p14">
      <p:transition spd="slow" p14:dur="3000" advTm="7494">
        <p14:shred/>
      </p:transition>
    </mc:Choice>
    <mc:Fallback xmlns="">
      <p:transition spd="slow" advTm="7494">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2700" b="1" dirty="0" smtClean="0">
                <a:effectLst>
                  <a:outerShdw blurRad="63500" dist="50800" dir="2700000" sx="0" sy="0">
                    <a:srgbClr val="000000">
                      <a:alpha val="50000"/>
                    </a:srgbClr>
                  </a:outerShdw>
                </a:effectLst>
              </a:rPr>
              <a:t> Dolphins also work in close association with </a:t>
            </a:r>
            <a:r>
              <a:rPr lang="en-NZ" sz="2700" b="1" u="sng" dirty="0" smtClean="0">
                <a:effectLst>
                  <a:outerShdw blurRad="63500" dist="50800" dir="2700000" sx="0" sy="0">
                    <a:srgbClr val="000000">
                      <a:alpha val="50000"/>
                    </a:srgbClr>
                  </a:outerShdw>
                </a:effectLst>
                <a:hlinkClick r:id="rId2"/>
              </a:rPr>
              <a:t>Island Dolphin Care</a:t>
            </a:r>
            <a:r>
              <a:rPr lang="en-NZ" sz="2700" b="1" dirty="0" smtClean="0">
                <a:effectLst>
                  <a:outerShdw blurRad="63500" dist="50800" dir="2700000" sx="0" sy="0">
                    <a:srgbClr val="000000">
                      <a:alpha val="50000"/>
                    </a:srgbClr>
                  </a:outerShdw>
                </a:effectLst>
              </a:rPr>
              <a:t>, the </a:t>
            </a:r>
            <a:r>
              <a:rPr lang="en-NZ" sz="2700" b="1" u="sng" dirty="0" smtClean="0">
                <a:effectLst>
                  <a:outerShdw blurRad="63500" dist="50800" dir="2700000" sx="0" sy="0">
                    <a:srgbClr val="000000">
                      <a:alpha val="50000"/>
                    </a:srgbClr>
                  </a:outerShdw>
                </a:effectLst>
                <a:hlinkClick r:id="rId3"/>
              </a:rPr>
              <a:t>Marine Mammal Conservancy</a:t>
            </a:r>
            <a:r>
              <a:rPr lang="en-NZ" sz="2700" b="1" dirty="0" smtClean="0">
                <a:effectLst>
                  <a:outerShdw blurRad="63500" dist="50800" dir="2700000" sx="0" sy="0">
                    <a:srgbClr val="000000">
                      <a:alpha val="50000"/>
                    </a:srgbClr>
                  </a:outerShdw>
                </a:effectLst>
              </a:rPr>
              <a:t>, and the Southeast Marine Mammal.</a:t>
            </a:r>
            <a:r>
              <a:rPr lang="en-NZ" dirty="0" smtClean="0"/>
              <a:t/>
            </a:r>
            <a:br>
              <a:rPr lang="en-NZ" dirty="0" smtClean="0"/>
            </a:br>
            <a:endParaRPr lang="en-NZ" dirty="0"/>
          </a:p>
        </p:txBody>
      </p:sp>
      <p:pic>
        <p:nvPicPr>
          <p:cNvPr id="4" name="Content Placeholder 3" descr="http://cache.io9.com/assets/images/8/2010/01/a_2-dolphins-766809.jpg"/>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95536" y="2132856"/>
            <a:ext cx="7488832" cy="3294232"/>
          </a:xfrm>
          <a:prstGeom prst="rect">
            <a:avLst/>
          </a:prstGeom>
          <a:noFill/>
          <a:ln>
            <a:noFill/>
          </a:ln>
        </p:spPr>
      </p:pic>
    </p:spTree>
    <p:extLst>
      <p:ext uri="{BB962C8B-B14F-4D97-AF65-F5344CB8AC3E}">
        <p14:creationId xmlns:p14="http://schemas.microsoft.com/office/powerpoint/2010/main" val="559094759"/>
      </p:ext>
    </p:extLst>
  </p:cSld>
  <p:clrMapOvr>
    <a:masterClrMapping/>
  </p:clrMapOvr>
  <mc:AlternateContent xmlns:mc="http://schemas.openxmlformats.org/markup-compatibility/2006" xmlns:p14="http://schemas.microsoft.com/office/powerpoint/2010/main">
    <mc:Choice Requires="p14">
      <p:transition spd="slow" p14:dur="1400" advTm="5831">
        <p14:ripple/>
      </p:transition>
    </mc:Choice>
    <mc:Fallback xmlns="">
      <p:transition spd="slow" advTm="583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Sea facts</a:t>
            </a:r>
            <a:endParaRPr lang="en-NZ" dirty="0"/>
          </a:p>
        </p:txBody>
      </p:sp>
      <p:sp>
        <p:nvSpPr>
          <p:cNvPr id="3" name="Content Placeholder 2"/>
          <p:cNvSpPr>
            <a:spLocks noGrp="1"/>
          </p:cNvSpPr>
          <p:nvPr>
            <p:ph idx="1"/>
          </p:nvPr>
        </p:nvSpPr>
        <p:spPr/>
        <p:txBody>
          <a:bodyPr/>
          <a:lstStyle/>
          <a:p>
            <a:pPr marL="0" indent="0">
              <a:buNone/>
            </a:pPr>
            <a:r>
              <a:rPr lang="en-NZ" dirty="0" smtClean="0"/>
              <a:t>Dolphins love to swim around In big sea down into  its home swimming for over 1 thousand years, family and friend  looking down at all the sea shells moving with the waves</a:t>
            </a:r>
            <a:r>
              <a:rPr lang="en-NZ" smtClean="0"/>
              <a:t>. </a:t>
            </a:r>
          </a:p>
          <a:p>
            <a:pPr marL="0" indent="0">
              <a:buNone/>
            </a:pPr>
            <a:r>
              <a:rPr lang="en-NZ" smtClean="0"/>
              <a:t>Did </a:t>
            </a:r>
            <a:r>
              <a:rPr lang="en-NZ" dirty="0" smtClean="0"/>
              <a:t>you know that each dolphin swims around 100 miles a day and 10.7 miles per hour?</a:t>
            </a:r>
          </a:p>
          <a:p>
            <a:pPr marL="0" indent="0">
              <a:buNone/>
            </a:pPr>
            <a:r>
              <a:rPr lang="en-NZ" dirty="0" smtClean="0"/>
              <a:t>Did you know dolphins only breed in either tropical sections and or rivers? </a:t>
            </a:r>
          </a:p>
        </p:txBody>
      </p:sp>
    </p:spTree>
    <p:extLst>
      <p:ext uri="{BB962C8B-B14F-4D97-AF65-F5344CB8AC3E}">
        <p14:creationId xmlns:p14="http://schemas.microsoft.com/office/powerpoint/2010/main" val="4282009725"/>
      </p:ext>
    </p:extLst>
  </p:cSld>
  <p:clrMapOvr>
    <a:masterClrMapping/>
  </p:clrMapOvr>
  <mc:AlternateContent xmlns:mc="http://schemas.openxmlformats.org/markup-compatibility/2006" xmlns:p14="http://schemas.microsoft.com/office/powerpoint/2010/main">
    <mc:Choice Requires="p14">
      <p:transition spd="slow" p14:dur="1600" advTm="22180">
        <p14:prism isContent="1" isInverted="1"/>
      </p:transition>
    </mc:Choice>
    <mc:Fallback xmlns="">
      <p:transition spd="slow" advTm="2218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3200" b="1" dirty="0" smtClean="0">
                <a:solidFill>
                  <a:srgbClr val="7030A0"/>
                </a:solidFill>
              </a:rPr>
              <a:t>THANK YOU FOR WATCHING MY POWER POINT  ABOUT DOLPHINS</a:t>
            </a:r>
            <a:br>
              <a:rPr lang="en-NZ" sz="3200" b="1" dirty="0" smtClean="0">
                <a:solidFill>
                  <a:srgbClr val="7030A0"/>
                </a:solidFill>
              </a:rPr>
            </a:br>
            <a:r>
              <a:rPr lang="en-NZ" sz="3200" b="1" dirty="0" smtClean="0">
                <a:solidFill>
                  <a:srgbClr val="7030A0"/>
                </a:solidFill>
              </a:rPr>
              <a:t>BY SAMMIE TANIRA </a:t>
            </a:r>
            <a:endParaRPr lang="en-NZ" sz="3200" b="1" dirty="0">
              <a:solidFill>
                <a:srgbClr val="7030A0"/>
              </a:solidFill>
            </a:endParaRPr>
          </a:p>
        </p:txBody>
      </p:sp>
      <p:pic>
        <p:nvPicPr>
          <p:cNvPr id="4" name="Content Placeholder 3" descr="http://www.transitionsabroad.com/images/maps/europe_abroad.jpg">
            <a:hlinkClick r:id="rId2" tgtFrame="_blank"/>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1412776"/>
            <a:ext cx="7920880" cy="4968552"/>
          </a:xfrm>
          <a:prstGeom prst="rect">
            <a:avLst/>
          </a:prstGeom>
          <a:noFill/>
          <a:ln>
            <a:noFill/>
          </a:ln>
        </p:spPr>
      </p:pic>
    </p:spTree>
    <p:extLst>
      <p:ext uri="{BB962C8B-B14F-4D97-AF65-F5344CB8AC3E}">
        <p14:creationId xmlns:p14="http://schemas.microsoft.com/office/powerpoint/2010/main" val="4192749079"/>
      </p:ext>
    </p:extLst>
  </p:cSld>
  <p:clrMapOvr>
    <a:masterClrMapping/>
  </p:clrMapOvr>
  <mc:AlternateContent xmlns:mc="http://schemas.openxmlformats.org/markup-compatibility/2006" xmlns:p14="http://schemas.microsoft.com/office/powerpoint/2010/main">
    <mc:Choice Requires="p14">
      <p:transition spd="slow" p14:dur="1200" advTm="7608">
        <p14:flip dir="r"/>
      </p:transition>
    </mc:Choice>
    <mc:Fallback xmlns="">
      <p:transition spd="slow" advTm="7608">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189</Words>
  <Application>Microsoft Office PowerPoint</Application>
  <PresentationFormat>On-screen Show (4:3)</PresentationFormat>
  <Paragraphs>11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dolphins</vt:lpstr>
      <vt:lpstr>PowerPoint Presentation</vt:lpstr>
      <vt:lpstr>PowerPoint Presentation</vt:lpstr>
      <vt:lpstr> Dolphins also work in close association with Island Dolphin Care, the Marine Mammal Conservancy, and the Southeast Marine Mammal. </vt:lpstr>
      <vt:lpstr>Sea facts</vt:lpstr>
      <vt:lpstr>THANK YOU FOR WATCHING MY POWER POINT  ABOUT DOLPHINS BY SAMMIE TANIRA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dolphins</dc:title>
  <dc:creator>Claire Tanira</dc:creator>
  <cp:lastModifiedBy>Claire Tanira</cp:lastModifiedBy>
  <cp:revision>13</cp:revision>
  <dcterms:created xsi:type="dcterms:W3CDTF">2012-05-27T04:15:26Z</dcterms:created>
  <dcterms:modified xsi:type="dcterms:W3CDTF">2012-06-05T05:04:08Z</dcterms:modified>
</cp:coreProperties>
</file>